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256" r:id="rId5"/>
    <p:sldId id="259" r:id="rId6"/>
    <p:sldId id="264" r:id="rId7"/>
    <p:sldId id="265" r:id="rId8"/>
    <p:sldId id="267" r:id="rId9"/>
    <p:sldId id="266" r:id="rId10"/>
    <p:sldId id="257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34" d="100"/>
          <a:sy n="134" d="100"/>
        </p:scale>
        <p:origin x="27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DA9D47-9C77-4C58-B0A1-3D3F0C703C3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7FAF7B-2419-4086-BD8E-54BBB5C8184A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145925AF-41C5-4B0D-889E-5EEF464299E2}" type="parTrans" cxnId="{1D447233-CBAF-4EB7-9242-8BF2BF1176F2}">
      <dgm:prSet/>
      <dgm:spPr/>
      <dgm:t>
        <a:bodyPr/>
        <a:lstStyle/>
        <a:p>
          <a:endParaRPr lang="en-US"/>
        </a:p>
      </dgm:t>
    </dgm:pt>
    <dgm:pt modelId="{E9A3C910-9EA1-4003-948B-9953A1979920}" type="sibTrans" cxnId="{1D447233-CBAF-4EB7-9242-8BF2BF1176F2}">
      <dgm:prSet/>
      <dgm:spPr/>
      <dgm:t>
        <a:bodyPr/>
        <a:lstStyle/>
        <a:p>
          <a:endParaRPr lang="en-US"/>
        </a:p>
      </dgm:t>
    </dgm:pt>
    <dgm:pt modelId="{46859122-444F-4207-AB50-1FB868F17A1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Total Size: 6810 images</a:t>
          </a:r>
        </a:p>
      </dgm:t>
    </dgm:pt>
    <dgm:pt modelId="{E95E16FA-84F0-48EE-8F3E-35F2C06AD5DD}" type="parTrans" cxnId="{9282DB28-1C34-4DF0-BF41-EAE40EA868D5}">
      <dgm:prSet/>
      <dgm:spPr/>
      <dgm:t>
        <a:bodyPr/>
        <a:lstStyle/>
        <a:p>
          <a:endParaRPr lang="en-US"/>
        </a:p>
      </dgm:t>
    </dgm:pt>
    <dgm:pt modelId="{BC995C8C-DD58-4D28-9D1C-D3DA62EC21E5}" type="sibTrans" cxnId="{9282DB28-1C34-4DF0-BF41-EAE40EA868D5}">
      <dgm:prSet/>
      <dgm:spPr/>
      <dgm:t>
        <a:bodyPr/>
        <a:lstStyle/>
        <a:p>
          <a:endParaRPr lang="en-US"/>
        </a:p>
      </dgm:t>
    </dgm:pt>
    <dgm:pt modelId="{EDB70DE9-6FE8-4414-9E31-374B5418467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Training: 4749 images (70%)</a:t>
          </a:r>
        </a:p>
      </dgm:t>
    </dgm:pt>
    <dgm:pt modelId="{9F01B6D2-155C-4287-A709-6A078BC3B5C7}" type="parTrans" cxnId="{17B04ECD-CECF-48E1-9977-29D358C6D468}">
      <dgm:prSet/>
      <dgm:spPr/>
      <dgm:t>
        <a:bodyPr/>
        <a:lstStyle/>
        <a:p>
          <a:endParaRPr lang="en-US"/>
        </a:p>
      </dgm:t>
    </dgm:pt>
    <dgm:pt modelId="{E08C2C7B-F9EA-4667-9F9E-78F534F48BFC}" type="sibTrans" cxnId="{17B04ECD-CECF-48E1-9977-29D358C6D468}">
      <dgm:prSet/>
      <dgm:spPr/>
      <dgm:t>
        <a:bodyPr/>
        <a:lstStyle/>
        <a:p>
          <a:endParaRPr lang="en-US"/>
        </a:p>
      </dgm:t>
    </dgm:pt>
    <dgm:pt modelId="{3EF67500-FFB8-4961-BF05-B7FF4D07AD9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Validation : 1394 images (20%)</a:t>
          </a:r>
          <a:endParaRPr lang="en-US" sz="2200" dirty="0"/>
        </a:p>
      </dgm:t>
    </dgm:pt>
    <dgm:pt modelId="{02F5B474-3AEF-4FC3-8ABF-8DF9854F9029}" type="parTrans" cxnId="{414AEFA1-77AF-4DAB-80A3-BBE4BDF5EDC3}">
      <dgm:prSet/>
      <dgm:spPr/>
      <dgm:t>
        <a:bodyPr/>
        <a:lstStyle/>
        <a:p>
          <a:endParaRPr lang="en-US"/>
        </a:p>
      </dgm:t>
    </dgm:pt>
    <dgm:pt modelId="{6C691CB8-137C-4EAF-B6BB-F2B4B56D2D7B}" type="sibTrans" cxnId="{414AEFA1-77AF-4DAB-80A3-BBE4BDF5EDC3}">
      <dgm:prSet/>
      <dgm:spPr/>
      <dgm:t>
        <a:bodyPr/>
        <a:lstStyle/>
        <a:p>
          <a:endParaRPr lang="en-US"/>
        </a:p>
      </dgm:t>
    </dgm:pt>
    <dgm:pt modelId="{59B4266D-1FA2-46D8-A86B-095D977BF50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Test: 667 images (10%)</a:t>
          </a:r>
          <a:endParaRPr lang="en-US" sz="2200" dirty="0"/>
        </a:p>
      </dgm:t>
    </dgm:pt>
    <dgm:pt modelId="{30EDE67F-6370-48C5-A4C2-B7BF4B3DFBC3}" type="parTrans" cxnId="{F9C4350C-841F-4CAB-9588-00A5C081A77D}">
      <dgm:prSet/>
      <dgm:spPr/>
      <dgm:t>
        <a:bodyPr/>
        <a:lstStyle/>
        <a:p>
          <a:endParaRPr lang="en-US"/>
        </a:p>
      </dgm:t>
    </dgm:pt>
    <dgm:pt modelId="{AFBD2280-E393-423C-9624-84CEAD732F59}" type="sibTrans" cxnId="{F9C4350C-841F-4CAB-9588-00A5C081A77D}">
      <dgm:prSet/>
      <dgm:spPr/>
      <dgm:t>
        <a:bodyPr/>
        <a:lstStyle/>
        <a:p>
          <a:endParaRPr lang="en-US"/>
        </a:p>
      </dgm:t>
    </dgm:pt>
    <dgm:pt modelId="{AB8D6E17-BC6D-4CF7-8B39-26528FB024C8}" type="pres">
      <dgm:prSet presAssocID="{39DA9D47-9C77-4C58-B0A1-3D3F0C703C30}" presName="root" presStyleCnt="0">
        <dgm:presLayoutVars>
          <dgm:dir/>
          <dgm:resizeHandles val="exact"/>
        </dgm:presLayoutVars>
      </dgm:prSet>
      <dgm:spPr/>
    </dgm:pt>
    <dgm:pt modelId="{41573E68-CC61-4934-B40A-D8E6F4DF4BE5}" type="pres">
      <dgm:prSet presAssocID="{487FAF7B-2419-4086-BD8E-54BBB5C8184A}" presName="compNode" presStyleCnt="0"/>
      <dgm:spPr/>
    </dgm:pt>
    <dgm:pt modelId="{95E32903-798C-46A4-A279-F7FFE8C1F026}" type="pres">
      <dgm:prSet presAssocID="{487FAF7B-2419-4086-BD8E-54BBB5C8184A}" presName="bgRect" presStyleLbl="bgShp" presStyleIdx="0" presStyleCnt="4" custLinFactNeighborY="-197"/>
      <dgm:spPr/>
    </dgm:pt>
    <dgm:pt modelId="{815EFF75-ECCF-4669-A899-B2BB484A3C32}" type="pres">
      <dgm:prSet presAssocID="{487FAF7B-2419-4086-BD8E-54BBB5C8184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mages"/>
        </a:ext>
      </dgm:extLst>
    </dgm:pt>
    <dgm:pt modelId="{8873A5D9-7D27-4D4B-95B6-E739E15A465E}" type="pres">
      <dgm:prSet presAssocID="{487FAF7B-2419-4086-BD8E-54BBB5C8184A}" presName="spaceRect" presStyleCnt="0"/>
      <dgm:spPr/>
    </dgm:pt>
    <dgm:pt modelId="{6FDBA5BD-8C0A-46C7-A2AA-FE86D96AE06F}" type="pres">
      <dgm:prSet presAssocID="{487FAF7B-2419-4086-BD8E-54BBB5C8184A}" presName="parTx" presStyleLbl="revTx" presStyleIdx="0" presStyleCnt="5">
        <dgm:presLayoutVars>
          <dgm:chMax val="0"/>
          <dgm:chPref val="0"/>
        </dgm:presLayoutVars>
      </dgm:prSet>
      <dgm:spPr/>
    </dgm:pt>
    <dgm:pt modelId="{23AD9136-E756-4567-90CE-1FA5C07672AC}" type="pres">
      <dgm:prSet presAssocID="{487FAF7B-2419-4086-BD8E-54BBB5C8184A}" presName="desTx" presStyleLbl="revTx" presStyleIdx="1" presStyleCnt="5" custScaleX="163176" custLinFactNeighborX="-89398" custLinFactNeighborY="-895">
        <dgm:presLayoutVars/>
      </dgm:prSet>
      <dgm:spPr/>
    </dgm:pt>
    <dgm:pt modelId="{F6330C89-FD7B-45C0-8B24-0118504CB9AE}" type="pres">
      <dgm:prSet presAssocID="{E9A3C910-9EA1-4003-948B-9953A1979920}" presName="sibTrans" presStyleCnt="0"/>
      <dgm:spPr/>
    </dgm:pt>
    <dgm:pt modelId="{2A28905F-1B4B-4A76-BF7C-05F98BC897E5}" type="pres">
      <dgm:prSet presAssocID="{EDB70DE9-6FE8-4414-9E31-374B5418467C}" presName="compNode" presStyleCnt="0"/>
      <dgm:spPr/>
    </dgm:pt>
    <dgm:pt modelId="{5A00D8A6-1CD6-421E-A532-DB1243961C5E}" type="pres">
      <dgm:prSet presAssocID="{EDB70DE9-6FE8-4414-9E31-374B5418467C}" presName="bgRect" presStyleLbl="bgShp" presStyleIdx="1" presStyleCnt="4"/>
      <dgm:spPr/>
    </dgm:pt>
    <dgm:pt modelId="{954AE371-D496-42A5-AC76-CE52543CA37B}" type="pres">
      <dgm:prSet presAssocID="{EDB70DE9-6FE8-4414-9E31-374B5418467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mages with solid fill"/>
        </a:ext>
      </dgm:extLst>
    </dgm:pt>
    <dgm:pt modelId="{A0A981F1-8080-49E6-B20E-EF25BDD65B0B}" type="pres">
      <dgm:prSet presAssocID="{EDB70DE9-6FE8-4414-9E31-374B5418467C}" presName="spaceRect" presStyleCnt="0"/>
      <dgm:spPr/>
    </dgm:pt>
    <dgm:pt modelId="{86A32411-F4E2-4CD9-92A8-62B55A54FCA6}" type="pres">
      <dgm:prSet presAssocID="{EDB70DE9-6FE8-4414-9E31-374B5418467C}" presName="parTx" presStyleLbl="revTx" presStyleIdx="2" presStyleCnt="5">
        <dgm:presLayoutVars>
          <dgm:chMax val="0"/>
          <dgm:chPref val="0"/>
        </dgm:presLayoutVars>
      </dgm:prSet>
      <dgm:spPr/>
    </dgm:pt>
    <dgm:pt modelId="{4010AFAE-7C3B-4B66-8BC0-0056B2A6012E}" type="pres">
      <dgm:prSet presAssocID="{E08C2C7B-F9EA-4667-9F9E-78F534F48BFC}" presName="sibTrans" presStyleCnt="0"/>
      <dgm:spPr/>
    </dgm:pt>
    <dgm:pt modelId="{995281E0-CF90-4BE8-B11F-34A4822F31BC}" type="pres">
      <dgm:prSet presAssocID="{3EF67500-FFB8-4961-BF05-B7FF4D07AD97}" presName="compNode" presStyleCnt="0"/>
      <dgm:spPr/>
    </dgm:pt>
    <dgm:pt modelId="{82AE3AAD-BDC5-40C0-8C4C-B467BA56D570}" type="pres">
      <dgm:prSet presAssocID="{3EF67500-FFB8-4961-BF05-B7FF4D07AD97}" presName="bgRect" presStyleLbl="bgShp" presStyleIdx="2" presStyleCnt="4"/>
      <dgm:spPr/>
    </dgm:pt>
    <dgm:pt modelId="{EFB87A97-0C60-4C64-AA7E-BF8489754B08}" type="pres">
      <dgm:prSet presAssocID="{3EF67500-FFB8-4961-BF05-B7FF4D07AD97}" presName="iconRect" presStyleLbl="node1" presStyleIdx="2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mages"/>
        </a:ext>
      </dgm:extLst>
    </dgm:pt>
    <dgm:pt modelId="{0FF4BB65-76F7-4E49-9CE1-7B795D3759D4}" type="pres">
      <dgm:prSet presAssocID="{3EF67500-FFB8-4961-BF05-B7FF4D07AD97}" presName="spaceRect" presStyleCnt="0"/>
      <dgm:spPr/>
    </dgm:pt>
    <dgm:pt modelId="{96518B43-F4E2-4B82-A0B9-68A5B904C545}" type="pres">
      <dgm:prSet presAssocID="{3EF67500-FFB8-4961-BF05-B7FF4D07AD97}" presName="parTx" presStyleLbl="revTx" presStyleIdx="3" presStyleCnt="5">
        <dgm:presLayoutVars>
          <dgm:chMax val="0"/>
          <dgm:chPref val="0"/>
        </dgm:presLayoutVars>
      </dgm:prSet>
      <dgm:spPr/>
    </dgm:pt>
    <dgm:pt modelId="{AEE373A3-4155-45A0-9C3D-531CED92DEC1}" type="pres">
      <dgm:prSet presAssocID="{6C691CB8-137C-4EAF-B6BB-F2B4B56D2D7B}" presName="sibTrans" presStyleCnt="0"/>
      <dgm:spPr/>
    </dgm:pt>
    <dgm:pt modelId="{A38679FE-0009-4D0F-967C-14E0642E0E34}" type="pres">
      <dgm:prSet presAssocID="{59B4266D-1FA2-46D8-A86B-095D977BF506}" presName="compNode" presStyleCnt="0"/>
      <dgm:spPr/>
    </dgm:pt>
    <dgm:pt modelId="{54B6ECA0-209C-4B85-A797-D5566D44327B}" type="pres">
      <dgm:prSet presAssocID="{59B4266D-1FA2-46D8-A86B-095D977BF506}" presName="bgRect" presStyleLbl="bgShp" presStyleIdx="3" presStyleCnt="4" custLinFactNeighborX="0" custLinFactNeighborY="197"/>
      <dgm:spPr/>
    </dgm:pt>
    <dgm:pt modelId="{D7D257BE-5BEE-4344-A752-74792BF89601}" type="pres">
      <dgm:prSet presAssocID="{59B4266D-1FA2-46D8-A86B-095D977BF506}" presName="iconRect" presStyleLbl="node1" presStyleIdx="3" presStyleCnt="4" custLinFactNeighborX="509" custLinFactNeighborY="-146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mages with solid fill"/>
        </a:ext>
      </dgm:extLst>
    </dgm:pt>
    <dgm:pt modelId="{D05E3BF7-8428-43DF-944A-64EF5B037A14}" type="pres">
      <dgm:prSet presAssocID="{59B4266D-1FA2-46D8-A86B-095D977BF506}" presName="spaceRect" presStyleCnt="0"/>
      <dgm:spPr/>
    </dgm:pt>
    <dgm:pt modelId="{FF99CBED-DB48-4475-849D-FB7248AD478E}" type="pres">
      <dgm:prSet presAssocID="{59B4266D-1FA2-46D8-A86B-095D977BF506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F9C4350C-841F-4CAB-9588-00A5C081A77D}" srcId="{39DA9D47-9C77-4C58-B0A1-3D3F0C703C30}" destId="{59B4266D-1FA2-46D8-A86B-095D977BF506}" srcOrd="3" destOrd="0" parTransId="{30EDE67F-6370-48C5-A4C2-B7BF4B3DFBC3}" sibTransId="{AFBD2280-E393-423C-9624-84CEAD732F59}"/>
    <dgm:cxn modelId="{9282DB28-1C34-4DF0-BF41-EAE40EA868D5}" srcId="{487FAF7B-2419-4086-BD8E-54BBB5C8184A}" destId="{46859122-444F-4207-AB50-1FB868F17A19}" srcOrd="0" destOrd="0" parTransId="{E95E16FA-84F0-48EE-8F3E-35F2C06AD5DD}" sibTransId="{BC995C8C-DD58-4D28-9D1C-D3DA62EC21E5}"/>
    <dgm:cxn modelId="{A12A292F-8A3C-4542-8E59-79D1D9C8CA41}" type="presOf" srcId="{59B4266D-1FA2-46D8-A86B-095D977BF506}" destId="{FF99CBED-DB48-4475-849D-FB7248AD478E}" srcOrd="0" destOrd="0" presId="urn:microsoft.com/office/officeart/2018/2/layout/IconVerticalSolidList"/>
    <dgm:cxn modelId="{269FF732-EA6C-47A9-A59D-1976F13B1DE7}" type="presOf" srcId="{46859122-444F-4207-AB50-1FB868F17A19}" destId="{23AD9136-E756-4567-90CE-1FA5C07672AC}" srcOrd="0" destOrd="0" presId="urn:microsoft.com/office/officeart/2018/2/layout/IconVerticalSolidList"/>
    <dgm:cxn modelId="{1D447233-CBAF-4EB7-9242-8BF2BF1176F2}" srcId="{39DA9D47-9C77-4C58-B0A1-3D3F0C703C30}" destId="{487FAF7B-2419-4086-BD8E-54BBB5C8184A}" srcOrd="0" destOrd="0" parTransId="{145925AF-41C5-4B0D-889E-5EEF464299E2}" sibTransId="{E9A3C910-9EA1-4003-948B-9953A1979920}"/>
    <dgm:cxn modelId="{C48CEF35-2E36-46D7-B2CE-68018499FBC4}" type="presOf" srcId="{EDB70DE9-6FE8-4414-9E31-374B5418467C}" destId="{86A32411-F4E2-4CD9-92A8-62B55A54FCA6}" srcOrd="0" destOrd="0" presId="urn:microsoft.com/office/officeart/2018/2/layout/IconVerticalSolidList"/>
    <dgm:cxn modelId="{94577546-AF1F-4EA2-83C6-2FED231A81BD}" type="presOf" srcId="{3EF67500-FFB8-4961-BF05-B7FF4D07AD97}" destId="{96518B43-F4E2-4B82-A0B9-68A5B904C545}" srcOrd="0" destOrd="0" presId="urn:microsoft.com/office/officeart/2018/2/layout/IconVerticalSolidList"/>
    <dgm:cxn modelId="{9393EE90-52C0-49E7-80A6-3B5089962BE4}" type="presOf" srcId="{487FAF7B-2419-4086-BD8E-54BBB5C8184A}" destId="{6FDBA5BD-8C0A-46C7-A2AA-FE86D96AE06F}" srcOrd="0" destOrd="0" presId="urn:microsoft.com/office/officeart/2018/2/layout/IconVerticalSolidList"/>
    <dgm:cxn modelId="{414AEFA1-77AF-4DAB-80A3-BBE4BDF5EDC3}" srcId="{39DA9D47-9C77-4C58-B0A1-3D3F0C703C30}" destId="{3EF67500-FFB8-4961-BF05-B7FF4D07AD97}" srcOrd="2" destOrd="0" parTransId="{02F5B474-3AEF-4FC3-8ABF-8DF9854F9029}" sibTransId="{6C691CB8-137C-4EAF-B6BB-F2B4B56D2D7B}"/>
    <dgm:cxn modelId="{17B04ECD-CECF-48E1-9977-29D358C6D468}" srcId="{39DA9D47-9C77-4C58-B0A1-3D3F0C703C30}" destId="{EDB70DE9-6FE8-4414-9E31-374B5418467C}" srcOrd="1" destOrd="0" parTransId="{9F01B6D2-155C-4287-A709-6A078BC3B5C7}" sibTransId="{E08C2C7B-F9EA-4667-9F9E-78F534F48BFC}"/>
    <dgm:cxn modelId="{45B74FDB-C002-4568-8AB4-9A738977E1D6}" type="presOf" srcId="{39DA9D47-9C77-4C58-B0A1-3D3F0C703C30}" destId="{AB8D6E17-BC6D-4CF7-8B39-26528FB024C8}" srcOrd="0" destOrd="0" presId="urn:microsoft.com/office/officeart/2018/2/layout/IconVerticalSolidList"/>
    <dgm:cxn modelId="{428F0955-E623-452E-8DC8-96D720451A30}" type="presParOf" srcId="{AB8D6E17-BC6D-4CF7-8B39-26528FB024C8}" destId="{41573E68-CC61-4934-B40A-D8E6F4DF4BE5}" srcOrd="0" destOrd="0" presId="urn:microsoft.com/office/officeart/2018/2/layout/IconVerticalSolidList"/>
    <dgm:cxn modelId="{49EDAE59-2064-428D-BB92-0B5D69F7FD64}" type="presParOf" srcId="{41573E68-CC61-4934-B40A-D8E6F4DF4BE5}" destId="{95E32903-798C-46A4-A279-F7FFE8C1F026}" srcOrd="0" destOrd="0" presId="urn:microsoft.com/office/officeart/2018/2/layout/IconVerticalSolidList"/>
    <dgm:cxn modelId="{D8FA1C5E-29CF-4ABE-9A0D-A40173EBD227}" type="presParOf" srcId="{41573E68-CC61-4934-B40A-D8E6F4DF4BE5}" destId="{815EFF75-ECCF-4669-A899-B2BB484A3C32}" srcOrd="1" destOrd="0" presId="urn:microsoft.com/office/officeart/2018/2/layout/IconVerticalSolidList"/>
    <dgm:cxn modelId="{4067B949-3932-4108-851A-31D39A0CCEC8}" type="presParOf" srcId="{41573E68-CC61-4934-B40A-D8E6F4DF4BE5}" destId="{8873A5D9-7D27-4D4B-95B6-E739E15A465E}" srcOrd="2" destOrd="0" presId="urn:microsoft.com/office/officeart/2018/2/layout/IconVerticalSolidList"/>
    <dgm:cxn modelId="{0177CEDF-0D28-4513-A409-0283BFF3E6E6}" type="presParOf" srcId="{41573E68-CC61-4934-B40A-D8E6F4DF4BE5}" destId="{6FDBA5BD-8C0A-46C7-A2AA-FE86D96AE06F}" srcOrd="3" destOrd="0" presId="urn:microsoft.com/office/officeart/2018/2/layout/IconVerticalSolidList"/>
    <dgm:cxn modelId="{32AE4BA1-B315-49C4-AEC0-D358CD4365E5}" type="presParOf" srcId="{41573E68-CC61-4934-B40A-D8E6F4DF4BE5}" destId="{23AD9136-E756-4567-90CE-1FA5C07672AC}" srcOrd="4" destOrd="0" presId="urn:microsoft.com/office/officeart/2018/2/layout/IconVerticalSolidList"/>
    <dgm:cxn modelId="{30108227-9CD5-41B3-BF76-391138A85BCE}" type="presParOf" srcId="{AB8D6E17-BC6D-4CF7-8B39-26528FB024C8}" destId="{F6330C89-FD7B-45C0-8B24-0118504CB9AE}" srcOrd="1" destOrd="0" presId="urn:microsoft.com/office/officeart/2018/2/layout/IconVerticalSolidList"/>
    <dgm:cxn modelId="{E84609E4-58AD-43C8-8E34-BC38495950C1}" type="presParOf" srcId="{AB8D6E17-BC6D-4CF7-8B39-26528FB024C8}" destId="{2A28905F-1B4B-4A76-BF7C-05F98BC897E5}" srcOrd="2" destOrd="0" presId="urn:microsoft.com/office/officeart/2018/2/layout/IconVerticalSolidList"/>
    <dgm:cxn modelId="{8050C911-D621-4260-837D-7C42AF143419}" type="presParOf" srcId="{2A28905F-1B4B-4A76-BF7C-05F98BC897E5}" destId="{5A00D8A6-1CD6-421E-A532-DB1243961C5E}" srcOrd="0" destOrd="0" presId="urn:microsoft.com/office/officeart/2018/2/layout/IconVerticalSolidList"/>
    <dgm:cxn modelId="{EC8BB820-92CB-4CE1-A09B-0534BE05FF5A}" type="presParOf" srcId="{2A28905F-1B4B-4A76-BF7C-05F98BC897E5}" destId="{954AE371-D496-42A5-AC76-CE52543CA37B}" srcOrd="1" destOrd="0" presId="urn:microsoft.com/office/officeart/2018/2/layout/IconVerticalSolidList"/>
    <dgm:cxn modelId="{8BEA5ED6-BA22-4554-ACF6-5D0784D3B58E}" type="presParOf" srcId="{2A28905F-1B4B-4A76-BF7C-05F98BC897E5}" destId="{A0A981F1-8080-49E6-B20E-EF25BDD65B0B}" srcOrd="2" destOrd="0" presId="urn:microsoft.com/office/officeart/2018/2/layout/IconVerticalSolidList"/>
    <dgm:cxn modelId="{B20E25A0-3480-4622-AD42-1E5A967EBC54}" type="presParOf" srcId="{2A28905F-1B4B-4A76-BF7C-05F98BC897E5}" destId="{86A32411-F4E2-4CD9-92A8-62B55A54FCA6}" srcOrd="3" destOrd="0" presId="urn:microsoft.com/office/officeart/2018/2/layout/IconVerticalSolidList"/>
    <dgm:cxn modelId="{0C4CF399-32C6-4EC2-8C6C-2C60573E2E84}" type="presParOf" srcId="{AB8D6E17-BC6D-4CF7-8B39-26528FB024C8}" destId="{4010AFAE-7C3B-4B66-8BC0-0056B2A6012E}" srcOrd="3" destOrd="0" presId="urn:microsoft.com/office/officeart/2018/2/layout/IconVerticalSolidList"/>
    <dgm:cxn modelId="{F6737652-687C-4FA1-8322-1843C800F0D0}" type="presParOf" srcId="{AB8D6E17-BC6D-4CF7-8B39-26528FB024C8}" destId="{995281E0-CF90-4BE8-B11F-34A4822F31BC}" srcOrd="4" destOrd="0" presId="urn:microsoft.com/office/officeart/2018/2/layout/IconVerticalSolidList"/>
    <dgm:cxn modelId="{5ABBBE2F-AC0B-4E15-ADBF-DB20D1C8C727}" type="presParOf" srcId="{995281E0-CF90-4BE8-B11F-34A4822F31BC}" destId="{82AE3AAD-BDC5-40C0-8C4C-B467BA56D570}" srcOrd="0" destOrd="0" presId="urn:microsoft.com/office/officeart/2018/2/layout/IconVerticalSolidList"/>
    <dgm:cxn modelId="{ABEEEC24-61EA-405E-ADDC-B6460D9BA43D}" type="presParOf" srcId="{995281E0-CF90-4BE8-B11F-34A4822F31BC}" destId="{EFB87A97-0C60-4C64-AA7E-BF8489754B08}" srcOrd="1" destOrd="0" presId="urn:microsoft.com/office/officeart/2018/2/layout/IconVerticalSolidList"/>
    <dgm:cxn modelId="{2CDF1C8C-301D-4A62-B232-06C9A374F959}" type="presParOf" srcId="{995281E0-CF90-4BE8-B11F-34A4822F31BC}" destId="{0FF4BB65-76F7-4E49-9CE1-7B795D3759D4}" srcOrd="2" destOrd="0" presId="urn:microsoft.com/office/officeart/2018/2/layout/IconVerticalSolidList"/>
    <dgm:cxn modelId="{044A0FBC-3CE8-47E1-BEF1-48115406A506}" type="presParOf" srcId="{995281E0-CF90-4BE8-B11F-34A4822F31BC}" destId="{96518B43-F4E2-4B82-A0B9-68A5B904C545}" srcOrd="3" destOrd="0" presId="urn:microsoft.com/office/officeart/2018/2/layout/IconVerticalSolidList"/>
    <dgm:cxn modelId="{624F1217-D64C-4B04-9DB8-6B8076966452}" type="presParOf" srcId="{AB8D6E17-BC6D-4CF7-8B39-26528FB024C8}" destId="{AEE373A3-4155-45A0-9C3D-531CED92DEC1}" srcOrd="5" destOrd="0" presId="urn:microsoft.com/office/officeart/2018/2/layout/IconVerticalSolidList"/>
    <dgm:cxn modelId="{F0235983-190A-4173-A448-AC5F1ECAAC19}" type="presParOf" srcId="{AB8D6E17-BC6D-4CF7-8B39-26528FB024C8}" destId="{A38679FE-0009-4D0F-967C-14E0642E0E34}" srcOrd="6" destOrd="0" presId="urn:microsoft.com/office/officeart/2018/2/layout/IconVerticalSolidList"/>
    <dgm:cxn modelId="{60E47E04-143C-4A18-95EC-A8CA7A538347}" type="presParOf" srcId="{A38679FE-0009-4D0F-967C-14E0642E0E34}" destId="{54B6ECA0-209C-4B85-A797-D5566D44327B}" srcOrd="0" destOrd="0" presId="urn:microsoft.com/office/officeart/2018/2/layout/IconVerticalSolidList"/>
    <dgm:cxn modelId="{CE3CDAB6-87BE-4ADF-8288-597C8CF98398}" type="presParOf" srcId="{A38679FE-0009-4D0F-967C-14E0642E0E34}" destId="{D7D257BE-5BEE-4344-A752-74792BF89601}" srcOrd="1" destOrd="0" presId="urn:microsoft.com/office/officeart/2018/2/layout/IconVerticalSolidList"/>
    <dgm:cxn modelId="{2EBFD820-594E-4F8B-87D4-316395CF352D}" type="presParOf" srcId="{A38679FE-0009-4D0F-967C-14E0642E0E34}" destId="{D05E3BF7-8428-43DF-944A-64EF5B037A14}" srcOrd="2" destOrd="0" presId="urn:microsoft.com/office/officeart/2018/2/layout/IconVerticalSolidList"/>
    <dgm:cxn modelId="{B901A808-9263-48EA-8156-E5A998C8BF08}" type="presParOf" srcId="{A38679FE-0009-4D0F-967C-14E0642E0E34}" destId="{FF99CBED-DB48-4475-849D-FB7248AD478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E32903-798C-46A4-A279-F7FFE8C1F026}">
      <dsp:nvSpPr>
        <dsp:cNvPr id="0" name=""/>
        <dsp:cNvSpPr/>
      </dsp:nvSpPr>
      <dsp:spPr>
        <a:xfrm>
          <a:off x="-353944" y="6188"/>
          <a:ext cx="5951524" cy="88657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EFF75-ECCF-4669-A899-B2BB484A3C32}">
      <dsp:nvSpPr>
        <dsp:cNvPr id="0" name=""/>
        <dsp:cNvSpPr/>
      </dsp:nvSpPr>
      <dsp:spPr>
        <a:xfrm>
          <a:off x="-85756" y="207413"/>
          <a:ext cx="487614" cy="487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DBA5BD-8C0A-46C7-A2AA-FE86D96AE06F}">
      <dsp:nvSpPr>
        <dsp:cNvPr id="0" name=""/>
        <dsp:cNvSpPr/>
      </dsp:nvSpPr>
      <dsp:spPr>
        <a:xfrm>
          <a:off x="670045" y="7935"/>
          <a:ext cx="2678185" cy="8865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829" tIns="93829" rIns="93829" bIns="9382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/>
        </a:p>
      </dsp:txBody>
      <dsp:txXfrm>
        <a:off x="670045" y="7935"/>
        <a:ext cx="2678185" cy="886571"/>
      </dsp:txXfrm>
    </dsp:sp>
    <dsp:sp modelId="{23AD9136-E756-4567-90CE-1FA5C07672AC}">
      <dsp:nvSpPr>
        <dsp:cNvPr id="0" name=""/>
        <dsp:cNvSpPr/>
      </dsp:nvSpPr>
      <dsp:spPr>
        <a:xfrm>
          <a:off x="629257" y="0"/>
          <a:ext cx="3667128" cy="8865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829" tIns="93829" rIns="93829" bIns="9382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Total Size: 6810 images</a:t>
          </a:r>
        </a:p>
      </dsp:txBody>
      <dsp:txXfrm>
        <a:off x="629257" y="0"/>
        <a:ext cx="3667128" cy="886571"/>
      </dsp:txXfrm>
    </dsp:sp>
    <dsp:sp modelId="{5A00D8A6-1CD6-421E-A532-DB1243961C5E}">
      <dsp:nvSpPr>
        <dsp:cNvPr id="0" name=""/>
        <dsp:cNvSpPr/>
      </dsp:nvSpPr>
      <dsp:spPr>
        <a:xfrm>
          <a:off x="-353944" y="1116149"/>
          <a:ext cx="5951524" cy="88657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4AE371-D496-42A5-AC76-CE52543CA37B}">
      <dsp:nvSpPr>
        <dsp:cNvPr id="0" name=""/>
        <dsp:cNvSpPr/>
      </dsp:nvSpPr>
      <dsp:spPr>
        <a:xfrm>
          <a:off x="-85756" y="1315627"/>
          <a:ext cx="487614" cy="487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A32411-F4E2-4CD9-92A8-62B55A54FCA6}">
      <dsp:nvSpPr>
        <dsp:cNvPr id="0" name=""/>
        <dsp:cNvSpPr/>
      </dsp:nvSpPr>
      <dsp:spPr>
        <a:xfrm>
          <a:off x="670045" y="1116149"/>
          <a:ext cx="4925531" cy="8865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829" tIns="93829" rIns="93829" bIns="9382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Training: 4749 images (70%)</a:t>
          </a:r>
        </a:p>
      </dsp:txBody>
      <dsp:txXfrm>
        <a:off x="670045" y="1116149"/>
        <a:ext cx="4925531" cy="886571"/>
      </dsp:txXfrm>
    </dsp:sp>
    <dsp:sp modelId="{82AE3AAD-BDC5-40C0-8C4C-B467BA56D570}">
      <dsp:nvSpPr>
        <dsp:cNvPr id="0" name=""/>
        <dsp:cNvSpPr/>
      </dsp:nvSpPr>
      <dsp:spPr>
        <a:xfrm>
          <a:off x="-353944" y="2224362"/>
          <a:ext cx="5951524" cy="88657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B87A97-0C60-4C64-AA7E-BF8489754B08}">
      <dsp:nvSpPr>
        <dsp:cNvPr id="0" name=""/>
        <dsp:cNvSpPr/>
      </dsp:nvSpPr>
      <dsp:spPr>
        <a:xfrm>
          <a:off x="-85756" y="2423841"/>
          <a:ext cx="487614" cy="487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518B43-F4E2-4B82-A0B9-68A5B904C545}">
      <dsp:nvSpPr>
        <dsp:cNvPr id="0" name=""/>
        <dsp:cNvSpPr/>
      </dsp:nvSpPr>
      <dsp:spPr>
        <a:xfrm>
          <a:off x="670045" y="2224362"/>
          <a:ext cx="4925531" cy="8865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829" tIns="93829" rIns="93829" bIns="9382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Validation : 1394 images (20%)</a:t>
          </a:r>
          <a:endParaRPr lang="en-US" sz="2200" kern="1200" dirty="0"/>
        </a:p>
      </dsp:txBody>
      <dsp:txXfrm>
        <a:off x="670045" y="2224362"/>
        <a:ext cx="4925531" cy="886571"/>
      </dsp:txXfrm>
    </dsp:sp>
    <dsp:sp modelId="{54B6ECA0-209C-4B85-A797-D5566D44327B}">
      <dsp:nvSpPr>
        <dsp:cNvPr id="0" name=""/>
        <dsp:cNvSpPr/>
      </dsp:nvSpPr>
      <dsp:spPr>
        <a:xfrm>
          <a:off x="-353944" y="3334323"/>
          <a:ext cx="5951524" cy="88657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D257BE-5BEE-4344-A752-74792BF89601}">
      <dsp:nvSpPr>
        <dsp:cNvPr id="0" name=""/>
        <dsp:cNvSpPr/>
      </dsp:nvSpPr>
      <dsp:spPr>
        <a:xfrm>
          <a:off x="-83274" y="3524926"/>
          <a:ext cx="487614" cy="487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99CBED-DB48-4475-849D-FB7248AD478E}">
      <dsp:nvSpPr>
        <dsp:cNvPr id="0" name=""/>
        <dsp:cNvSpPr/>
      </dsp:nvSpPr>
      <dsp:spPr>
        <a:xfrm>
          <a:off x="670045" y="3332576"/>
          <a:ext cx="4925531" cy="8865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829" tIns="93829" rIns="93829" bIns="9382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Test: 667 images (10%)</a:t>
          </a:r>
          <a:endParaRPr lang="en-US" sz="2200" kern="1200" dirty="0"/>
        </a:p>
      </dsp:txBody>
      <dsp:txXfrm>
        <a:off x="670045" y="3332576"/>
        <a:ext cx="4925531" cy="8865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2.pn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11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5faac930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5faac930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98720" y="712040"/>
            <a:ext cx="13632960" cy="916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98720" y="1843960"/>
            <a:ext cx="13632960" cy="5466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731520" lvl="0" indent="-54864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463040" lvl="1" indent="-508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2194560" lvl="2" indent="-508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926080" lvl="3" indent="-5080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657600" lvl="4" indent="-508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4389120" lvl="5" indent="-508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5120640" lvl="6" indent="-5080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5852160" lvl="7" indent="-508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6583680" lvl="8" indent="-5080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3555933" y="7461147"/>
            <a:ext cx="877920" cy="6297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18629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GB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1914644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dirty="0"/>
              <a:t>Pothole Detection</a:t>
            </a:r>
          </a:p>
        </p:txBody>
      </p:sp>
      <p:sp>
        <p:nvSpPr>
          <p:cNvPr id="6" name="Text 2"/>
          <p:cNvSpPr/>
          <p:nvPr/>
        </p:nvSpPr>
        <p:spPr>
          <a:xfrm>
            <a:off x="793790" y="4211241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endParaRPr lang="en-US" sz="1786" dirty="0"/>
          </a:p>
        </p:txBody>
      </p:sp>
      <p:sp>
        <p:nvSpPr>
          <p:cNvPr id="7" name="Shape 3"/>
          <p:cNvSpPr/>
          <p:nvPr/>
        </p:nvSpPr>
        <p:spPr>
          <a:xfrm>
            <a:off x="793790" y="593490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6FF6AB-0900-EF1C-0952-86F40CDBD8E6}"/>
              </a:ext>
            </a:extLst>
          </p:cNvPr>
          <p:cNvSpPr txBox="1"/>
          <p:nvPr/>
        </p:nvSpPr>
        <p:spPr>
          <a:xfrm>
            <a:off x="975241" y="5150078"/>
            <a:ext cx="47013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Abdullah </a:t>
            </a:r>
            <a:r>
              <a:rPr lang="en-US" sz="3600" dirty="0" err="1"/>
              <a:t>Altamimi</a:t>
            </a:r>
            <a:endParaRPr lang="en-US" sz="3600" dirty="0"/>
          </a:p>
          <a:p>
            <a:r>
              <a:rPr lang="en-US" sz="3600" dirty="0"/>
              <a:t>Saad </a:t>
            </a:r>
            <a:r>
              <a:rPr lang="en-US" sz="3600" dirty="0" err="1"/>
              <a:t>Alkathiri</a:t>
            </a:r>
            <a:endParaRPr lang="en-US" sz="3600" dirty="0"/>
          </a:p>
          <a:p>
            <a:r>
              <a:rPr lang="en-US" sz="3600" dirty="0"/>
              <a:t>Nawaf </a:t>
            </a:r>
            <a:r>
              <a:rPr lang="en-US" sz="3600" dirty="0" err="1"/>
              <a:t>Alomeir</a:t>
            </a:r>
            <a:endParaRPr lang="en-GB" sz="3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1"/>
          <p:cNvSpPr/>
          <p:nvPr/>
        </p:nvSpPr>
        <p:spPr>
          <a:xfrm>
            <a:off x="768096" y="390442"/>
            <a:ext cx="5242322" cy="23482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500" b="1">
                <a:latin typeface="+mj-lt"/>
                <a:ea typeface="+mj-ea"/>
                <a:cs typeface="+mj-cs"/>
              </a:rPr>
              <a:t>objective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8096" y="3104392"/>
            <a:ext cx="4169664" cy="21946"/>
          </a:xfrm>
          <a:custGeom>
            <a:avLst/>
            <a:gdLst>
              <a:gd name="connsiteX0" fmla="*/ 0 w 4169664"/>
              <a:gd name="connsiteY0" fmla="*/ 0 h 21946"/>
              <a:gd name="connsiteX1" fmla="*/ 694944 w 4169664"/>
              <a:gd name="connsiteY1" fmla="*/ 0 h 21946"/>
              <a:gd name="connsiteX2" fmla="*/ 1473281 w 4169664"/>
              <a:gd name="connsiteY2" fmla="*/ 0 h 21946"/>
              <a:gd name="connsiteX3" fmla="*/ 2084832 w 4169664"/>
              <a:gd name="connsiteY3" fmla="*/ 0 h 21946"/>
              <a:gd name="connsiteX4" fmla="*/ 2696383 w 4169664"/>
              <a:gd name="connsiteY4" fmla="*/ 0 h 21946"/>
              <a:gd name="connsiteX5" fmla="*/ 3433023 w 4169664"/>
              <a:gd name="connsiteY5" fmla="*/ 0 h 21946"/>
              <a:gd name="connsiteX6" fmla="*/ 4169664 w 4169664"/>
              <a:gd name="connsiteY6" fmla="*/ 0 h 21946"/>
              <a:gd name="connsiteX7" fmla="*/ 4169664 w 4169664"/>
              <a:gd name="connsiteY7" fmla="*/ 21946 h 21946"/>
              <a:gd name="connsiteX8" fmla="*/ 3391327 w 4169664"/>
              <a:gd name="connsiteY8" fmla="*/ 21946 h 21946"/>
              <a:gd name="connsiteX9" fmla="*/ 2654686 w 4169664"/>
              <a:gd name="connsiteY9" fmla="*/ 21946 h 21946"/>
              <a:gd name="connsiteX10" fmla="*/ 1959742 w 4169664"/>
              <a:gd name="connsiteY10" fmla="*/ 21946 h 21946"/>
              <a:gd name="connsiteX11" fmla="*/ 1223101 w 4169664"/>
              <a:gd name="connsiteY11" fmla="*/ 21946 h 21946"/>
              <a:gd name="connsiteX12" fmla="*/ 0 w 4169664"/>
              <a:gd name="connsiteY12" fmla="*/ 21946 h 21946"/>
              <a:gd name="connsiteX13" fmla="*/ 0 w 4169664"/>
              <a:gd name="connsiteY13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169664" h="21946" fill="none" extrusionOk="0">
                <a:moveTo>
                  <a:pt x="0" y="0"/>
                </a:moveTo>
                <a:cubicBezTo>
                  <a:pt x="339081" y="33322"/>
                  <a:pt x="420647" y="21609"/>
                  <a:pt x="694944" y="0"/>
                </a:cubicBezTo>
                <a:cubicBezTo>
                  <a:pt x="969241" y="-21609"/>
                  <a:pt x="1180055" y="-24321"/>
                  <a:pt x="1473281" y="0"/>
                </a:cubicBezTo>
                <a:cubicBezTo>
                  <a:pt x="1766507" y="24321"/>
                  <a:pt x="1796116" y="13114"/>
                  <a:pt x="2084832" y="0"/>
                </a:cubicBezTo>
                <a:cubicBezTo>
                  <a:pt x="2373548" y="-13114"/>
                  <a:pt x="2413942" y="29356"/>
                  <a:pt x="2696383" y="0"/>
                </a:cubicBezTo>
                <a:cubicBezTo>
                  <a:pt x="2978824" y="-29356"/>
                  <a:pt x="3118658" y="6767"/>
                  <a:pt x="3433023" y="0"/>
                </a:cubicBezTo>
                <a:cubicBezTo>
                  <a:pt x="3747388" y="-6767"/>
                  <a:pt x="3991753" y="34038"/>
                  <a:pt x="4169664" y="0"/>
                </a:cubicBezTo>
                <a:cubicBezTo>
                  <a:pt x="4170206" y="9051"/>
                  <a:pt x="4169188" y="17369"/>
                  <a:pt x="4169664" y="21946"/>
                </a:cubicBezTo>
                <a:cubicBezTo>
                  <a:pt x="3988313" y="44320"/>
                  <a:pt x="3581828" y="-3110"/>
                  <a:pt x="3391327" y="21946"/>
                </a:cubicBezTo>
                <a:cubicBezTo>
                  <a:pt x="3200826" y="47002"/>
                  <a:pt x="2815087" y="42788"/>
                  <a:pt x="2654686" y="21946"/>
                </a:cubicBezTo>
                <a:cubicBezTo>
                  <a:pt x="2494285" y="1104"/>
                  <a:pt x="2170161" y="39259"/>
                  <a:pt x="1959742" y="21946"/>
                </a:cubicBezTo>
                <a:cubicBezTo>
                  <a:pt x="1749323" y="4633"/>
                  <a:pt x="1372803" y="22092"/>
                  <a:pt x="1223101" y="21946"/>
                </a:cubicBezTo>
                <a:cubicBezTo>
                  <a:pt x="1073399" y="21800"/>
                  <a:pt x="522747" y="79676"/>
                  <a:pt x="0" y="21946"/>
                </a:cubicBezTo>
                <a:cubicBezTo>
                  <a:pt x="-160" y="11058"/>
                  <a:pt x="-1077" y="7820"/>
                  <a:pt x="0" y="0"/>
                </a:cubicBezTo>
                <a:close/>
              </a:path>
              <a:path w="4169664" h="21946" stroke="0" extrusionOk="0">
                <a:moveTo>
                  <a:pt x="0" y="0"/>
                </a:moveTo>
                <a:cubicBezTo>
                  <a:pt x="166200" y="-27625"/>
                  <a:pt x="425856" y="-30093"/>
                  <a:pt x="611551" y="0"/>
                </a:cubicBezTo>
                <a:cubicBezTo>
                  <a:pt x="797246" y="30093"/>
                  <a:pt x="1072994" y="-17054"/>
                  <a:pt x="1389888" y="0"/>
                </a:cubicBezTo>
                <a:cubicBezTo>
                  <a:pt x="1706782" y="17054"/>
                  <a:pt x="1754458" y="3344"/>
                  <a:pt x="1959742" y="0"/>
                </a:cubicBezTo>
                <a:cubicBezTo>
                  <a:pt x="2165026" y="-3344"/>
                  <a:pt x="2365478" y="-9580"/>
                  <a:pt x="2529596" y="0"/>
                </a:cubicBezTo>
                <a:cubicBezTo>
                  <a:pt x="2693714" y="9580"/>
                  <a:pt x="2957733" y="32618"/>
                  <a:pt x="3224540" y="0"/>
                </a:cubicBezTo>
                <a:cubicBezTo>
                  <a:pt x="3491347" y="-32618"/>
                  <a:pt x="3872692" y="41261"/>
                  <a:pt x="4169664" y="0"/>
                </a:cubicBezTo>
                <a:cubicBezTo>
                  <a:pt x="4169553" y="6078"/>
                  <a:pt x="4169935" y="12216"/>
                  <a:pt x="4169664" y="21946"/>
                </a:cubicBezTo>
                <a:cubicBezTo>
                  <a:pt x="3965016" y="-712"/>
                  <a:pt x="3738696" y="36627"/>
                  <a:pt x="3558113" y="21946"/>
                </a:cubicBezTo>
                <a:cubicBezTo>
                  <a:pt x="3377530" y="7265"/>
                  <a:pt x="3151416" y="53811"/>
                  <a:pt x="2904866" y="21946"/>
                </a:cubicBezTo>
                <a:cubicBezTo>
                  <a:pt x="2658316" y="-9919"/>
                  <a:pt x="2478158" y="31350"/>
                  <a:pt x="2126529" y="21946"/>
                </a:cubicBezTo>
                <a:cubicBezTo>
                  <a:pt x="1774900" y="12542"/>
                  <a:pt x="1614996" y="37381"/>
                  <a:pt x="1473281" y="21946"/>
                </a:cubicBezTo>
                <a:cubicBezTo>
                  <a:pt x="1331566" y="6511"/>
                  <a:pt x="1143949" y="-9533"/>
                  <a:pt x="820034" y="21946"/>
                </a:cubicBezTo>
                <a:cubicBezTo>
                  <a:pt x="496119" y="53425"/>
                  <a:pt x="198996" y="51722"/>
                  <a:pt x="0" y="21946"/>
                </a:cubicBezTo>
                <a:cubicBezTo>
                  <a:pt x="-615" y="16860"/>
                  <a:pt x="1003" y="822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8B36FF-6C29-EBE8-05F6-B1F183ADF1CD}"/>
              </a:ext>
            </a:extLst>
          </p:cNvPr>
          <p:cNvSpPr txBox="1"/>
          <p:nvPr/>
        </p:nvSpPr>
        <p:spPr>
          <a:xfrm>
            <a:off x="768096" y="3447478"/>
            <a:ext cx="5092306" cy="3984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Real-Time Detection: </a:t>
            </a:r>
            <a:r>
              <a:rPr lang="en-US" dirty="0"/>
              <a:t>Implement YOLO for immediate pothole identification in images or video streams.</a:t>
            </a:r>
          </a:p>
          <a:p>
            <a:pPr marL="114300"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Enhanced Safety: </a:t>
            </a:r>
            <a:r>
              <a:rPr lang="en-US" dirty="0"/>
              <a:t>Automate the detection process to improve road safety and maintenance efficiency.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Timely Information: </a:t>
            </a:r>
            <a:r>
              <a:rPr lang="en-US" dirty="0"/>
              <a:t>Provide accurate data for quicker road repair and monitoring.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527F894F-5CC1-A38C-88AF-CACE8137DD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4590" r="1" b="8862"/>
          <a:stretch/>
        </p:blipFill>
        <p:spPr>
          <a:xfrm>
            <a:off x="6374042" y="10"/>
            <a:ext cx="8254530" cy="82295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7" name="Rectangle 1146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277CB-A5EC-1171-EEE9-FE47D486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676" y="602426"/>
            <a:ext cx="5951524" cy="9692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Collection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collage of potholes on a road&#10;&#10;Description automatically generated">
            <a:extLst>
              <a:ext uri="{FF2B5EF4-FFF2-40B4-BE49-F238E27FC236}">
                <a16:creationId xmlns:a16="http://schemas.microsoft.com/office/drawing/2014/main" id="{3B8B5B2E-254C-D8F3-4D15-E4AFD5D82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5396" y="2210508"/>
            <a:ext cx="5951524" cy="5312981"/>
          </a:xfrm>
          <a:prstGeom prst="rect">
            <a:avLst/>
          </a:prstGeom>
        </p:spPr>
      </p:pic>
      <p:sp>
        <p:nvSpPr>
          <p:cNvPr id="1148" name="Rectangle 1147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7680958"/>
            <a:ext cx="14630400" cy="548128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9" name="Rectangle 1148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46320" y="7680958"/>
            <a:ext cx="9784077" cy="548127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50" name="TextBox 2">
            <a:extLst>
              <a:ext uri="{FF2B5EF4-FFF2-40B4-BE49-F238E27FC236}">
                <a16:creationId xmlns:a16="http://schemas.microsoft.com/office/drawing/2014/main" id="{7BA86EEB-669D-2E1D-26B8-651E858385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1799818"/>
              </p:ext>
            </p:extLst>
          </p:nvPr>
        </p:nvGraphicFramePr>
        <p:xfrm>
          <a:off x="1613541" y="2288583"/>
          <a:ext cx="5951524" cy="4227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 descr="A purple logo with a smiley face&#10;&#10;Description automatically generated">
            <a:extLst>
              <a:ext uri="{FF2B5EF4-FFF2-40B4-BE49-F238E27FC236}">
                <a16:creationId xmlns:a16="http://schemas.microsoft.com/office/drawing/2014/main" id="{BC9190FB-755D-7E96-39E7-DAFA3BDDE7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27078" y="555257"/>
            <a:ext cx="3128159" cy="171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16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650E80-6D84-8B7A-0348-11263350D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390442"/>
            <a:ext cx="5242322" cy="23482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6500"/>
              <a:t>Model selection</a:t>
            </a:r>
          </a:p>
        </p:txBody>
      </p:sp>
      <p:sp>
        <p:nvSpPr>
          <p:cNvPr id="8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8096" y="3104392"/>
            <a:ext cx="4169664" cy="21946"/>
          </a:xfrm>
          <a:custGeom>
            <a:avLst/>
            <a:gdLst>
              <a:gd name="connsiteX0" fmla="*/ 0 w 4169664"/>
              <a:gd name="connsiteY0" fmla="*/ 0 h 21946"/>
              <a:gd name="connsiteX1" fmla="*/ 694944 w 4169664"/>
              <a:gd name="connsiteY1" fmla="*/ 0 h 21946"/>
              <a:gd name="connsiteX2" fmla="*/ 1473281 w 4169664"/>
              <a:gd name="connsiteY2" fmla="*/ 0 h 21946"/>
              <a:gd name="connsiteX3" fmla="*/ 2084832 w 4169664"/>
              <a:gd name="connsiteY3" fmla="*/ 0 h 21946"/>
              <a:gd name="connsiteX4" fmla="*/ 2696383 w 4169664"/>
              <a:gd name="connsiteY4" fmla="*/ 0 h 21946"/>
              <a:gd name="connsiteX5" fmla="*/ 3433023 w 4169664"/>
              <a:gd name="connsiteY5" fmla="*/ 0 h 21946"/>
              <a:gd name="connsiteX6" fmla="*/ 4169664 w 4169664"/>
              <a:gd name="connsiteY6" fmla="*/ 0 h 21946"/>
              <a:gd name="connsiteX7" fmla="*/ 4169664 w 4169664"/>
              <a:gd name="connsiteY7" fmla="*/ 21946 h 21946"/>
              <a:gd name="connsiteX8" fmla="*/ 3391327 w 4169664"/>
              <a:gd name="connsiteY8" fmla="*/ 21946 h 21946"/>
              <a:gd name="connsiteX9" fmla="*/ 2654686 w 4169664"/>
              <a:gd name="connsiteY9" fmla="*/ 21946 h 21946"/>
              <a:gd name="connsiteX10" fmla="*/ 1959742 w 4169664"/>
              <a:gd name="connsiteY10" fmla="*/ 21946 h 21946"/>
              <a:gd name="connsiteX11" fmla="*/ 1223101 w 4169664"/>
              <a:gd name="connsiteY11" fmla="*/ 21946 h 21946"/>
              <a:gd name="connsiteX12" fmla="*/ 0 w 4169664"/>
              <a:gd name="connsiteY12" fmla="*/ 21946 h 21946"/>
              <a:gd name="connsiteX13" fmla="*/ 0 w 4169664"/>
              <a:gd name="connsiteY13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169664" h="21946" fill="none" extrusionOk="0">
                <a:moveTo>
                  <a:pt x="0" y="0"/>
                </a:moveTo>
                <a:cubicBezTo>
                  <a:pt x="339081" y="33322"/>
                  <a:pt x="420647" y="21609"/>
                  <a:pt x="694944" y="0"/>
                </a:cubicBezTo>
                <a:cubicBezTo>
                  <a:pt x="969241" y="-21609"/>
                  <a:pt x="1180055" y="-24321"/>
                  <a:pt x="1473281" y="0"/>
                </a:cubicBezTo>
                <a:cubicBezTo>
                  <a:pt x="1766507" y="24321"/>
                  <a:pt x="1796116" y="13114"/>
                  <a:pt x="2084832" y="0"/>
                </a:cubicBezTo>
                <a:cubicBezTo>
                  <a:pt x="2373548" y="-13114"/>
                  <a:pt x="2413942" y="29356"/>
                  <a:pt x="2696383" y="0"/>
                </a:cubicBezTo>
                <a:cubicBezTo>
                  <a:pt x="2978824" y="-29356"/>
                  <a:pt x="3118658" y="6767"/>
                  <a:pt x="3433023" y="0"/>
                </a:cubicBezTo>
                <a:cubicBezTo>
                  <a:pt x="3747388" y="-6767"/>
                  <a:pt x="3991753" y="34038"/>
                  <a:pt x="4169664" y="0"/>
                </a:cubicBezTo>
                <a:cubicBezTo>
                  <a:pt x="4170206" y="9051"/>
                  <a:pt x="4169188" y="17369"/>
                  <a:pt x="4169664" y="21946"/>
                </a:cubicBezTo>
                <a:cubicBezTo>
                  <a:pt x="3988313" y="44320"/>
                  <a:pt x="3581828" y="-3110"/>
                  <a:pt x="3391327" y="21946"/>
                </a:cubicBezTo>
                <a:cubicBezTo>
                  <a:pt x="3200826" y="47002"/>
                  <a:pt x="2815087" y="42788"/>
                  <a:pt x="2654686" y="21946"/>
                </a:cubicBezTo>
                <a:cubicBezTo>
                  <a:pt x="2494285" y="1104"/>
                  <a:pt x="2170161" y="39259"/>
                  <a:pt x="1959742" y="21946"/>
                </a:cubicBezTo>
                <a:cubicBezTo>
                  <a:pt x="1749323" y="4633"/>
                  <a:pt x="1372803" y="22092"/>
                  <a:pt x="1223101" y="21946"/>
                </a:cubicBezTo>
                <a:cubicBezTo>
                  <a:pt x="1073399" y="21800"/>
                  <a:pt x="522747" y="79676"/>
                  <a:pt x="0" y="21946"/>
                </a:cubicBezTo>
                <a:cubicBezTo>
                  <a:pt x="-160" y="11058"/>
                  <a:pt x="-1077" y="7820"/>
                  <a:pt x="0" y="0"/>
                </a:cubicBezTo>
                <a:close/>
              </a:path>
              <a:path w="4169664" h="21946" stroke="0" extrusionOk="0">
                <a:moveTo>
                  <a:pt x="0" y="0"/>
                </a:moveTo>
                <a:cubicBezTo>
                  <a:pt x="166200" y="-27625"/>
                  <a:pt x="425856" y="-30093"/>
                  <a:pt x="611551" y="0"/>
                </a:cubicBezTo>
                <a:cubicBezTo>
                  <a:pt x="797246" y="30093"/>
                  <a:pt x="1072994" y="-17054"/>
                  <a:pt x="1389888" y="0"/>
                </a:cubicBezTo>
                <a:cubicBezTo>
                  <a:pt x="1706782" y="17054"/>
                  <a:pt x="1754458" y="3344"/>
                  <a:pt x="1959742" y="0"/>
                </a:cubicBezTo>
                <a:cubicBezTo>
                  <a:pt x="2165026" y="-3344"/>
                  <a:pt x="2365478" y="-9580"/>
                  <a:pt x="2529596" y="0"/>
                </a:cubicBezTo>
                <a:cubicBezTo>
                  <a:pt x="2693714" y="9580"/>
                  <a:pt x="2957733" y="32618"/>
                  <a:pt x="3224540" y="0"/>
                </a:cubicBezTo>
                <a:cubicBezTo>
                  <a:pt x="3491347" y="-32618"/>
                  <a:pt x="3872692" y="41261"/>
                  <a:pt x="4169664" y="0"/>
                </a:cubicBezTo>
                <a:cubicBezTo>
                  <a:pt x="4169553" y="6078"/>
                  <a:pt x="4169935" y="12216"/>
                  <a:pt x="4169664" y="21946"/>
                </a:cubicBezTo>
                <a:cubicBezTo>
                  <a:pt x="3965016" y="-712"/>
                  <a:pt x="3738696" y="36627"/>
                  <a:pt x="3558113" y="21946"/>
                </a:cubicBezTo>
                <a:cubicBezTo>
                  <a:pt x="3377530" y="7265"/>
                  <a:pt x="3151416" y="53811"/>
                  <a:pt x="2904866" y="21946"/>
                </a:cubicBezTo>
                <a:cubicBezTo>
                  <a:pt x="2658316" y="-9919"/>
                  <a:pt x="2478158" y="31350"/>
                  <a:pt x="2126529" y="21946"/>
                </a:cubicBezTo>
                <a:cubicBezTo>
                  <a:pt x="1774900" y="12542"/>
                  <a:pt x="1614996" y="37381"/>
                  <a:pt x="1473281" y="21946"/>
                </a:cubicBezTo>
                <a:cubicBezTo>
                  <a:pt x="1331566" y="6511"/>
                  <a:pt x="1143949" y="-9533"/>
                  <a:pt x="820034" y="21946"/>
                </a:cubicBezTo>
                <a:cubicBezTo>
                  <a:pt x="496119" y="53425"/>
                  <a:pt x="198996" y="51722"/>
                  <a:pt x="0" y="21946"/>
                </a:cubicBezTo>
                <a:cubicBezTo>
                  <a:pt x="-615" y="16860"/>
                  <a:pt x="1003" y="822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22BFF8F-CBF1-D437-A8C0-BED1A8CECA3B}"/>
              </a:ext>
            </a:extLst>
          </p:cNvPr>
          <p:cNvSpPr txBox="1"/>
          <p:nvPr/>
        </p:nvSpPr>
        <p:spPr>
          <a:xfrm>
            <a:off x="768096" y="3447478"/>
            <a:ext cx="6231794" cy="3984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YOLOv8 is chosen for:</a:t>
            </a:r>
          </a:p>
          <a:p>
            <a:pPr marL="228600" indent="-4572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600" dirty="0"/>
              <a:t>High Accuracy</a:t>
            </a:r>
          </a:p>
          <a:p>
            <a:pPr marL="228600" indent="-4572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600" dirty="0"/>
              <a:t>Speed</a:t>
            </a:r>
          </a:p>
          <a:p>
            <a:pPr marL="228600" indent="-4572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600" dirty="0"/>
              <a:t>Flexibility</a:t>
            </a:r>
          </a:p>
          <a:p>
            <a:pPr marL="228600" indent="-4572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600" dirty="0"/>
              <a:t>Ease of Use</a:t>
            </a:r>
          </a:p>
        </p:txBody>
      </p:sp>
      <p:pic>
        <p:nvPicPr>
          <p:cNvPr id="27" name="Picture 10">
            <a:extLst>
              <a:ext uri="{FF2B5EF4-FFF2-40B4-BE49-F238E27FC236}">
                <a16:creationId xmlns:a16="http://schemas.microsoft.com/office/drawing/2014/main" id="{82ED71BE-58D9-B69D-FFA1-C7398A624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1" r="19389"/>
          <a:stretch/>
        </p:blipFill>
        <p:spPr bwMode="auto">
          <a:xfrm>
            <a:off x="7890640" y="10"/>
            <a:ext cx="6737931" cy="82295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275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50856" cy="82296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38664" cy="82296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4CC082-6DC8-0AEF-3197-0142762DC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577" y="1346835"/>
            <a:ext cx="4828032" cy="38449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5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Evaluation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11905" y="416149"/>
            <a:ext cx="175565" cy="844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234" y="5456304"/>
            <a:ext cx="4828032" cy="21945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A5DA080-2DE6-E64C-8017-C8BC108943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519718"/>
              </p:ext>
            </p:extLst>
          </p:nvPr>
        </p:nvGraphicFramePr>
        <p:xfrm>
          <a:off x="6497227" y="3072134"/>
          <a:ext cx="7690605" cy="190382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922651">
                  <a:extLst>
                    <a:ext uri="{9D8B030D-6E8A-4147-A177-3AD203B41FA5}">
                      <a16:colId xmlns:a16="http://schemas.microsoft.com/office/drawing/2014/main" val="1060495675"/>
                    </a:ext>
                  </a:extLst>
                </a:gridCol>
                <a:gridCol w="2213962">
                  <a:extLst>
                    <a:ext uri="{9D8B030D-6E8A-4147-A177-3AD203B41FA5}">
                      <a16:colId xmlns:a16="http://schemas.microsoft.com/office/drawing/2014/main" val="2413376117"/>
                    </a:ext>
                  </a:extLst>
                </a:gridCol>
                <a:gridCol w="1676158">
                  <a:extLst>
                    <a:ext uri="{9D8B030D-6E8A-4147-A177-3AD203B41FA5}">
                      <a16:colId xmlns:a16="http://schemas.microsoft.com/office/drawing/2014/main" val="3950369323"/>
                    </a:ext>
                  </a:extLst>
                </a:gridCol>
                <a:gridCol w="1877834">
                  <a:extLst>
                    <a:ext uri="{9D8B030D-6E8A-4147-A177-3AD203B41FA5}">
                      <a16:colId xmlns:a16="http://schemas.microsoft.com/office/drawing/2014/main" val="4240719486"/>
                    </a:ext>
                  </a:extLst>
                </a:gridCol>
              </a:tblGrid>
              <a:tr h="1193926">
                <a:tc>
                  <a:txBody>
                    <a:bodyPr/>
                    <a:lstStyle/>
                    <a:p>
                      <a:r>
                        <a:rPr lang="en-US" sz="3200"/>
                        <a:t>Class Name</a:t>
                      </a:r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Precision</a:t>
                      </a:r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Recall</a:t>
                      </a:r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MAP50</a:t>
                      </a:r>
                    </a:p>
                  </a:txBody>
                  <a:tcPr marL="161341" marR="161341" marT="80671" marB="80671"/>
                </a:tc>
                <a:extLst>
                  <a:ext uri="{0D108BD9-81ED-4DB2-BD59-A6C34878D82A}">
                    <a16:rowId xmlns:a16="http://schemas.microsoft.com/office/drawing/2014/main" val="874435090"/>
                  </a:ext>
                </a:extLst>
              </a:tr>
              <a:tr h="709902">
                <a:tc>
                  <a:txBody>
                    <a:bodyPr/>
                    <a:lstStyle/>
                    <a:p>
                      <a:r>
                        <a:rPr lang="en-US" sz="3200"/>
                        <a:t>Pothole</a:t>
                      </a:r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 b="0" kern="1200">
                          <a:solidFill>
                            <a:schemeClr val="dk1"/>
                          </a:solidFill>
                          <a:effectLst/>
                        </a:rPr>
                        <a:t>0.972 </a:t>
                      </a:r>
                      <a:endParaRPr lang="en-US" sz="3200"/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 b="0" kern="1200">
                          <a:solidFill>
                            <a:schemeClr val="dk1"/>
                          </a:solidFill>
                          <a:effectLst/>
                        </a:rPr>
                        <a:t>0.964</a:t>
                      </a:r>
                      <a:endParaRPr lang="en-US" sz="3200"/>
                    </a:p>
                  </a:txBody>
                  <a:tcPr marL="161341" marR="161341" marT="80671" marB="80671"/>
                </a:tc>
                <a:tc>
                  <a:txBody>
                    <a:bodyPr/>
                    <a:lstStyle/>
                    <a:p>
                      <a:r>
                        <a:rPr lang="en-US" sz="3200" b="0" kern="1200">
                          <a:solidFill>
                            <a:schemeClr val="dk1"/>
                          </a:solidFill>
                          <a:effectLst/>
                        </a:rPr>
                        <a:t>0.983</a:t>
                      </a:r>
                      <a:endParaRPr lang="en-US" sz="3200"/>
                    </a:p>
                  </a:txBody>
                  <a:tcPr marL="161341" marR="161341" marT="80671" marB="80671"/>
                </a:tc>
                <a:extLst>
                  <a:ext uri="{0D108BD9-81ED-4DB2-BD59-A6C34878D82A}">
                    <a16:rowId xmlns:a16="http://schemas.microsoft.com/office/drawing/2014/main" val="2691268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939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1863" y="365762"/>
            <a:ext cx="13316819" cy="188777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4F70A7F-8CBE-9EDA-2B57-C6DE19F12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416" y="486690"/>
            <a:ext cx="6002121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4300"/>
              <a:t>Model Evaluation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3740" y="917308"/>
            <a:ext cx="153620" cy="7846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04381" y="1286203"/>
            <a:ext cx="1225750" cy="10973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collage of photos of a road with water&#10;&#10;Description automatically generated">
            <a:extLst>
              <a:ext uri="{FF2B5EF4-FFF2-40B4-BE49-F238E27FC236}">
                <a16:creationId xmlns:a16="http://schemas.microsoft.com/office/drawing/2014/main" id="{95CE6957-6D6F-EEB9-19DD-F938065BF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417" y="2509314"/>
            <a:ext cx="6002120" cy="5047488"/>
          </a:xfrm>
          <a:prstGeom prst="rect">
            <a:avLst/>
          </a:prstGeom>
        </p:spPr>
      </p:pic>
      <p:pic>
        <p:nvPicPr>
          <p:cNvPr id="9" name="Picture 8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62DEF7E0-093A-CB72-5F14-2AD2F1B37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3689" y="2509314"/>
            <a:ext cx="6517843" cy="504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218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59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0" name="Picture 99" descr="Computer script on a screen">
            <a:extLst>
              <a:ext uri="{FF2B5EF4-FFF2-40B4-BE49-F238E27FC236}">
                <a16:creationId xmlns:a16="http://schemas.microsoft.com/office/drawing/2014/main" id="{A76BE995-0352-3AA3-32EC-C45705EB03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t="7017" b="8713"/>
          <a:stretch/>
        </p:blipFill>
        <p:spPr>
          <a:xfrm>
            <a:off x="2" y="10"/>
            <a:ext cx="14630398" cy="8229590"/>
          </a:xfrm>
          <a:prstGeom prst="rect">
            <a:avLst/>
          </a:prstGeom>
        </p:spPr>
      </p:pic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1005840" y="1346834"/>
            <a:ext cx="12618720" cy="348062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8800" b="1" dirty="0">
                <a:solidFill>
                  <a:srgbClr val="FFFFFF"/>
                </a:solidFill>
              </a:rPr>
              <a:t>Deployment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460D37D6F984418E1E966EFCE72013" ma:contentTypeVersion="8" ma:contentTypeDescription="Create a new document." ma:contentTypeScope="" ma:versionID="803a291bd3812ee94b4eb7e9f9eed356">
  <xsd:schema xmlns:xsd="http://www.w3.org/2001/XMLSchema" xmlns:xs="http://www.w3.org/2001/XMLSchema" xmlns:p="http://schemas.microsoft.com/office/2006/metadata/properties" xmlns:ns3="a41bede2-b342-4e10-8561-dcac43b778f4" targetNamespace="http://schemas.microsoft.com/office/2006/metadata/properties" ma:root="true" ma:fieldsID="e3b8df9d54afcdb26212dc83c29ac6f7" ns3:_="">
    <xsd:import namespace="a41bede2-b342-4e10-8561-dcac43b778f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  <xsd:element ref="ns3:MediaServiceSearchPropertie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1bede2-b342-4e10-8561-dcac43b778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4" nillable="true" ma:displayName="_activity" ma:hidden="true" ma:internalName="_activity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41bede2-b342-4e10-8561-dcac43b778f4" xsi:nil="true"/>
  </documentManagement>
</p:properties>
</file>

<file path=customXml/itemProps1.xml><?xml version="1.0" encoding="utf-8"?>
<ds:datastoreItem xmlns:ds="http://schemas.openxmlformats.org/officeDocument/2006/customXml" ds:itemID="{6099F52D-7BC3-4533-B1F7-42856C81AF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6BD831-85B3-4A91-AC1B-F74804DBB0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1bede2-b342-4e10-8561-dcac43b778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ABD399D-5951-45D6-A7CF-6BD146207891}">
  <ds:schemaRefs>
    <ds:schemaRef ds:uri="http://schemas.microsoft.com/office/2006/metadata/properties"/>
    <ds:schemaRef ds:uri="a41bede2-b342-4e10-8561-dcac43b778f4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110</Words>
  <Application>Microsoft Office PowerPoint</Application>
  <PresentationFormat>Custom</PresentationFormat>
  <Paragraphs>34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Courier New</vt:lpstr>
      <vt:lpstr>Office Theme</vt:lpstr>
      <vt:lpstr>PowerPoint Presentation</vt:lpstr>
      <vt:lpstr>PowerPoint Presentation</vt:lpstr>
      <vt:lpstr>Data Collection</vt:lpstr>
      <vt:lpstr>Model selection</vt:lpstr>
      <vt:lpstr>Model Evaluation</vt:lpstr>
      <vt:lpstr>Model Evaluation</vt:lpstr>
      <vt:lpstr>Deployment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ABDULLAH,MOHAMMED,MASOUD,ALTAMIMI</cp:lastModifiedBy>
  <cp:revision>11</cp:revision>
  <dcterms:created xsi:type="dcterms:W3CDTF">2024-08-25T14:30:20Z</dcterms:created>
  <dcterms:modified xsi:type="dcterms:W3CDTF">2024-09-04T17:21:35Z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0x010100F1460D37D6F984418E1E966EFCE72013</vt:lpwstr>
  </property>
</Properties>
</file>